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9" r:id="rId2"/>
    <p:sldId id="280" r:id="rId3"/>
    <p:sldId id="281" r:id="rId4"/>
    <p:sldId id="256" r:id="rId5"/>
    <p:sldId id="284" r:id="rId6"/>
    <p:sldId id="286" r:id="rId7"/>
    <p:sldId id="289" r:id="rId8"/>
    <p:sldId id="257" r:id="rId9"/>
    <p:sldId id="287" r:id="rId10"/>
    <p:sldId id="285" r:id="rId11"/>
    <p:sldId id="291" r:id="rId12"/>
    <p:sldId id="288" r:id="rId13"/>
    <p:sldId id="290" r:id="rId14"/>
    <p:sldId id="293" r:id="rId15"/>
    <p:sldId id="292" r:id="rId16"/>
    <p:sldId id="296" r:id="rId17"/>
    <p:sldId id="294" r:id="rId18"/>
    <p:sldId id="295" r:id="rId19"/>
    <p:sldId id="298" r:id="rId20"/>
    <p:sldId id="299" r:id="rId21"/>
    <p:sldId id="301" r:id="rId22"/>
    <p:sldId id="302" r:id="rId23"/>
    <p:sldId id="303" r:id="rId24"/>
    <p:sldId id="305" r:id="rId25"/>
    <p:sldId id="306" r:id="rId26"/>
    <p:sldId id="307" r:id="rId27"/>
    <p:sldId id="308" r:id="rId28"/>
    <p:sldId id="309" r:id="rId29"/>
    <p:sldId id="310" r:id="rId30"/>
    <p:sldId id="313" r:id="rId31"/>
    <p:sldId id="312" r:id="rId32"/>
    <p:sldId id="278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A0A"/>
    <a:srgbClr val="013E1F"/>
    <a:srgbClr val="F7E9D5"/>
    <a:srgbClr val="FF9900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E5E5C-3043-4FD1-A080-F8AE88D87771}" v="461" dt="2019-02-15T02:29:20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>
        <p:scale>
          <a:sx n="105" d="100"/>
          <a:sy n="105" d="100"/>
        </p:scale>
        <p:origin x="516" y="-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Günther" userId="e9f2528831dae95f" providerId="LiveId" clId="{450E5E5C-3043-4FD1-A080-F8AE88D87771}"/>
    <pc:docChg chg="custSel addSld delSld modSld sldOrd">
      <pc:chgData name="Felix Günther" userId="e9f2528831dae95f" providerId="LiveId" clId="{450E5E5C-3043-4FD1-A080-F8AE88D87771}" dt="2019-02-15T02:29:20.965" v="734" actId="14826"/>
      <pc:docMkLst>
        <pc:docMk/>
      </pc:docMkLst>
      <pc:sldChg chg="delSp del">
        <pc:chgData name="Felix Günther" userId="e9f2528831dae95f" providerId="LiveId" clId="{450E5E5C-3043-4FD1-A080-F8AE88D87771}" dt="2019-02-15T01:52:37.074" v="524" actId="2696"/>
        <pc:sldMkLst>
          <pc:docMk/>
          <pc:sldMk cId="2439444190" sldId="300"/>
        </pc:sldMkLst>
        <pc:picChg chg="del">
          <ac:chgData name="Felix Günther" userId="e9f2528831dae95f" providerId="LiveId" clId="{450E5E5C-3043-4FD1-A080-F8AE88D87771}" dt="2019-02-15T01:52:32.918" v="523"/>
          <ac:picMkLst>
            <pc:docMk/>
            <pc:sldMk cId="2439444190" sldId="300"/>
            <ac:picMk id="10" creationId="{00000000-0000-0000-0000-000000000000}"/>
          </ac:picMkLst>
        </pc:picChg>
      </pc:sldChg>
      <pc:sldChg chg="addSp modSp">
        <pc:chgData name="Felix Günther" userId="e9f2528831dae95f" providerId="LiveId" clId="{450E5E5C-3043-4FD1-A080-F8AE88D87771}" dt="2019-02-15T02:05:07.661" v="540" actId="1076"/>
        <pc:sldMkLst>
          <pc:docMk/>
          <pc:sldMk cId="820913588" sldId="303"/>
        </pc:sldMkLst>
        <pc:picChg chg="add mod ord">
          <ac:chgData name="Felix Günther" userId="e9f2528831dae95f" providerId="LiveId" clId="{450E5E5C-3043-4FD1-A080-F8AE88D87771}" dt="2019-02-15T02:05:07.661" v="540" actId="1076"/>
          <ac:picMkLst>
            <pc:docMk/>
            <pc:sldMk cId="820913588" sldId="303"/>
            <ac:picMk id="10" creationId="{ACA09AF2-5775-45BE-AD9C-23FE5EAB0936}"/>
          </ac:picMkLst>
        </pc:picChg>
      </pc:sldChg>
      <pc:sldChg chg="del">
        <pc:chgData name="Felix Günther" userId="e9f2528831dae95f" providerId="LiveId" clId="{450E5E5C-3043-4FD1-A080-F8AE88D87771}" dt="2019-02-15T01:52:21.870" v="522" actId="2696"/>
        <pc:sldMkLst>
          <pc:docMk/>
          <pc:sldMk cId="3493622407" sldId="304"/>
        </pc:sldMkLst>
      </pc:sldChg>
      <pc:sldChg chg="addSp delSp modSp">
        <pc:chgData name="Felix Günther" userId="e9f2528831dae95f" providerId="LiveId" clId="{450E5E5C-3043-4FD1-A080-F8AE88D87771}" dt="2019-02-15T01:58:54.631" v="535" actId="1076"/>
        <pc:sldMkLst>
          <pc:docMk/>
          <pc:sldMk cId="531136407" sldId="305"/>
        </pc:sldMkLst>
        <pc:picChg chg="add del mod">
          <ac:chgData name="Felix Günther" userId="e9f2528831dae95f" providerId="LiveId" clId="{450E5E5C-3043-4FD1-A080-F8AE88D87771}" dt="2019-02-15T01:58:23.668" v="530" actId="478"/>
          <ac:picMkLst>
            <pc:docMk/>
            <pc:sldMk cId="531136407" sldId="305"/>
            <ac:picMk id="5" creationId="{CA3E4EA5-A8BC-469F-8C1E-9034EC8DBD2A}"/>
          </ac:picMkLst>
        </pc:picChg>
        <pc:picChg chg="add mod ord">
          <ac:chgData name="Felix Günther" userId="e9f2528831dae95f" providerId="LiveId" clId="{450E5E5C-3043-4FD1-A080-F8AE88D87771}" dt="2019-02-15T01:58:54.631" v="535" actId="1076"/>
          <ac:picMkLst>
            <pc:docMk/>
            <pc:sldMk cId="531136407" sldId="305"/>
            <ac:picMk id="10" creationId="{DECC5E85-3EB5-49BF-AE35-AFB6295BE2C4}"/>
          </ac:picMkLst>
        </pc:picChg>
      </pc:sldChg>
      <pc:sldChg chg="addSp modSp">
        <pc:chgData name="Felix Günther" userId="e9f2528831dae95f" providerId="LiveId" clId="{450E5E5C-3043-4FD1-A080-F8AE88D87771}" dt="2019-02-15T01:52:50.975" v="526" actId="167"/>
        <pc:sldMkLst>
          <pc:docMk/>
          <pc:sldMk cId="1154880016" sldId="306"/>
        </pc:sldMkLst>
        <pc:picChg chg="add ord">
          <ac:chgData name="Felix Günther" userId="e9f2528831dae95f" providerId="LiveId" clId="{450E5E5C-3043-4FD1-A080-F8AE88D87771}" dt="2019-02-15T01:52:50.975" v="526" actId="167"/>
          <ac:picMkLst>
            <pc:docMk/>
            <pc:sldMk cId="1154880016" sldId="306"/>
            <ac:picMk id="10" creationId="{48EC6947-9331-4198-900B-CE28CA01F6AF}"/>
          </ac:picMkLst>
        </pc:picChg>
      </pc:sldChg>
      <pc:sldChg chg="addSp modSp">
        <pc:chgData name="Felix Günther" userId="e9f2528831dae95f" providerId="LiveId" clId="{450E5E5C-3043-4FD1-A080-F8AE88D87771}" dt="2019-02-15T02:29:20.965" v="734" actId="14826"/>
        <pc:sldMkLst>
          <pc:docMk/>
          <pc:sldMk cId="3937124948" sldId="307"/>
        </pc:sldMkLst>
        <pc:picChg chg="add mod ord">
          <ac:chgData name="Felix Günther" userId="e9f2528831dae95f" providerId="LiveId" clId="{450E5E5C-3043-4FD1-A080-F8AE88D87771}" dt="2019-02-15T02:26:52.413" v="582" actId="1076"/>
          <ac:picMkLst>
            <pc:docMk/>
            <pc:sldMk cId="3937124948" sldId="307"/>
            <ac:picMk id="5" creationId="{CFD39C94-4E3B-4ED3-9A34-10163ECF8F74}"/>
          </ac:picMkLst>
        </pc:picChg>
        <pc:picChg chg="add mod">
          <ac:chgData name="Felix Günther" userId="e9f2528831dae95f" providerId="LiveId" clId="{450E5E5C-3043-4FD1-A080-F8AE88D87771}" dt="2019-02-15T02:28:23.297" v="729" actId="1076"/>
          <ac:picMkLst>
            <pc:docMk/>
            <pc:sldMk cId="3937124948" sldId="307"/>
            <ac:picMk id="7" creationId="{2CFA573C-3CE7-4C79-965C-20C0E51DA6F4}"/>
          </ac:picMkLst>
        </pc:picChg>
        <pc:picChg chg="add mod">
          <ac:chgData name="Felix Günther" userId="e9f2528831dae95f" providerId="LiveId" clId="{450E5E5C-3043-4FD1-A080-F8AE88D87771}" dt="2019-02-15T02:28:14.908" v="727" actId="1076"/>
          <ac:picMkLst>
            <pc:docMk/>
            <pc:sldMk cId="3937124948" sldId="307"/>
            <ac:picMk id="10" creationId="{8F6F2D29-AFE3-4BB7-8A23-608A76C414E5}"/>
          </ac:picMkLst>
        </pc:picChg>
        <pc:picChg chg="add ord">
          <ac:chgData name="Felix Günther" userId="e9f2528831dae95f" providerId="LiveId" clId="{450E5E5C-3043-4FD1-A080-F8AE88D87771}" dt="2019-02-15T02:26:29.803" v="578" actId="167"/>
          <ac:picMkLst>
            <pc:docMk/>
            <pc:sldMk cId="3937124948" sldId="307"/>
            <ac:picMk id="12" creationId="{4EAE0717-9CD1-41C2-89E3-524DF194F35C}"/>
          </ac:picMkLst>
        </pc:picChg>
        <pc:picChg chg="add mod">
          <ac:chgData name="Felix Günther" userId="e9f2528831dae95f" providerId="LiveId" clId="{450E5E5C-3043-4FD1-A080-F8AE88D87771}" dt="2019-02-15T02:27:41.843" v="631" actId="14100"/>
          <ac:picMkLst>
            <pc:docMk/>
            <pc:sldMk cId="3937124948" sldId="307"/>
            <ac:picMk id="16" creationId="{F6B2C94B-0BAA-4BAA-A4F1-CC4BB4E8F479}"/>
          </ac:picMkLst>
        </pc:picChg>
        <pc:picChg chg="add mod">
          <ac:chgData name="Felix Günther" userId="e9f2528831dae95f" providerId="LiveId" clId="{450E5E5C-3043-4FD1-A080-F8AE88D87771}" dt="2019-02-15T02:29:04.349" v="733" actId="14826"/>
          <ac:picMkLst>
            <pc:docMk/>
            <pc:sldMk cId="3937124948" sldId="307"/>
            <ac:picMk id="18" creationId="{74A25C6A-89BB-4223-A4F5-6DD171343489}"/>
          </ac:picMkLst>
        </pc:picChg>
        <pc:picChg chg="add mod">
          <ac:chgData name="Felix Günther" userId="e9f2528831dae95f" providerId="LiveId" clId="{450E5E5C-3043-4FD1-A080-F8AE88D87771}" dt="2019-02-15T02:29:20.965" v="734" actId="14826"/>
          <ac:picMkLst>
            <pc:docMk/>
            <pc:sldMk cId="3937124948" sldId="307"/>
            <ac:picMk id="20" creationId="{DDD0C897-76CB-4CE0-B65B-E996FEF1BC91}"/>
          </ac:picMkLst>
        </pc:picChg>
        <pc:picChg chg="add mod">
          <ac:chgData name="Felix Günther" userId="e9f2528831dae95f" providerId="LiveId" clId="{450E5E5C-3043-4FD1-A080-F8AE88D87771}" dt="2019-02-15T02:28:57.390" v="732" actId="14826"/>
          <ac:picMkLst>
            <pc:docMk/>
            <pc:sldMk cId="3937124948" sldId="307"/>
            <ac:picMk id="21" creationId="{7DF42F18-1AA5-484A-855E-E5F3EDCF4B71}"/>
          </ac:picMkLst>
        </pc:picChg>
      </pc:sldChg>
      <pc:sldChg chg="addSp modSp">
        <pc:chgData name="Felix Günther" userId="e9f2528831dae95f" providerId="LiveId" clId="{450E5E5C-3043-4FD1-A080-F8AE88D87771}" dt="2019-02-15T02:05:26.058" v="544" actId="14826"/>
        <pc:sldMkLst>
          <pc:docMk/>
          <pc:sldMk cId="3891364983" sldId="308"/>
        </pc:sldMkLst>
        <pc:picChg chg="add mod ord">
          <ac:chgData name="Felix Günther" userId="e9f2528831dae95f" providerId="LiveId" clId="{450E5E5C-3043-4FD1-A080-F8AE88D87771}" dt="2019-02-15T02:05:26.058" v="544" actId="14826"/>
          <ac:picMkLst>
            <pc:docMk/>
            <pc:sldMk cId="3891364983" sldId="308"/>
            <ac:picMk id="10" creationId="{F4F8F165-08B3-4217-8B23-C1FDA0305CAF}"/>
          </ac:picMkLst>
        </pc:picChg>
      </pc:sldChg>
      <pc:sldChg chg="addSp modSp">
        <pc:chgData name="Felix Günther" userId="e9f2528831dae95f" providerId="LiveId" clId="{450E5E5C-3043-4FD1-A080-F8AE88D87771}" dt="2019-02-15T02:06:37.785" v="547" actId="14826"/>
        <pc:sldMkLst>
          <pc:docMk/>
          <pc:sldMk cId="277149723" sldId="309"/>
        </pc:sldMkLst>
        <pc:picChg chg="add mod ord">
          <ac:chgData name="Felix Günther" userId="e9f2528831dae95f" providerId="LiveId" clId="{450E5E5C-3043-4FD1-A080-F8AE88D87771}" dt="2019-02-15T02:06:37.785" v="547" actId="14826"/>
          <ac:picMkLst>
            <pc:docMk/>
            <pc:sldMk cId="277149723" sldId="309"/>
            <ac:picMk id="10" creationId="{968CEB5E-8747-4591-929F-8CFC53452AF1}"/>
          </ac:picMkLst>
        </pc:picChg>
      </pc:sldChg>
      <pc:sldChg chg="addSp modSp">
        <pc:chgData name="Felix Günther" userId="e9f2528831dae95f" providerId="LiveId" clId="{450E5E5C-3043-4FD1-A080-F8AE88D87771}" dt="2019-02-15T02:09:53.642" v="567" actId="14826"/>
        <pc:sldMkLst>
          <pc:docMk/>
          <pc:sldMk cId="2402381588" sldId="310"/>
        </pc:sldMkLst>
        <pc:spChg chg="mod">
          <ac:chgData name="Felix Günther" userId="e9f2528831dae95f" providerId="LiveId" clId="{450E5E5C-3043-4FD1-A080-F8AE88D87771}" dt="2019-02-15T02:09:26.502" v="563" actId="20577"/>
          <ac:spMkLst>
            <pc:docMk/>
            <pc:sldMk cId="2402381588" sldId="310"/>
            <ac:spMk id="11" creationId="{AFF8C0AA-01E3-42D5-9000-106FDB2548C3}"/>
          </ac:spMkLst>
        </pc:spChg>
        <pc:picChg chg="add mod ord">
          <ac:chgData name="Felix Günther" userId="e9f2528831dae95f" providerId="LiveId" clId="{450E5E5C-3043-4FD1-A080-F8AE88D87771}" dt="2019-02-15T02:09:53.642" v="567" actId="14826"/>
          <ac:picMkLst>
            <pc:docMk/>
            <pc:sldMk cId="2402381588" sldId="310"/>
            <ac:picMk id="10" creationId="{CBC3AB9C-8D03-4BE6-92D2-9D9532B7C24D}"/>
          </ac:picMkLst>
        </pc:picChg>
      </pc:sldChg>
      <pc:sldChg chg="del">
        <pc:chgData name="Felix Günther" userId="e9f2528831dae95f" providerId="LiveId" clId="{450E5E5C-3043-4FD1-A080-F8AE88D87771}" dt="2019-02-15T02:09:30.927" v="564" actId="2696"/>
        <pc:sldMkLst>
          <pc:docMk/>
          <pc:sldMk cId="1804483552" sldId="311"/>
        </pc:sldMkLst>
      </pc:sldChg>
      <pc:sldChg chg="delSp modSp add ord modAnim">
        <pc:chgData name="Felix Günther" userId="e9f2528831dae95f" providerId="LiveId" clId="{450E5E5C-3043-4FD1-A080-F8AE88D87771}" dt="2019-02-15T01:42:20.639" v="520"/>
        <pc:sldMkLst>
          <pc:docMk/>
          <pc:sldMk cId="3170293403" sldId="313"/>
        </pc:sldMkLst>
        <pc:spChg chg="mod">
          <ac:chgData name="Felix Günther" userId="e9f2528831dae95f" providerId="LiveId" clId="{450E5E5C-3043-4FD1-A080-F8AE88D87771}" dt="2019-02-15T01:32:58.787" v="14" actId="20577"/>
          <ac:spMkLst>
            <pc:docMk/>
            <pc:sldMk cId="3170293403" sldId="313"/>
            <ac:spMk id="2" creationId="{E27C73E3-C41C-4A37-B593-24C822AFEFE2}"/>
          </ac:spMkLst>
        </pc:spChg>
        <pc:spChg chg="mod">
          <ac:chgData name="Felix Günther" userId="e9f2528831dae95f" providerId="LiveId" clId="{450E5E5C-3043-4FD1-A080-F8AE88D87771}" dt="2019-02-15T01:41:50.821" v="515" actId="5793"/>
          <ac:spMkLst>
            <pc:docMk/>
            <pc:sldMk cId="3170293403" sldId="313"/>
            <ac:spMk id="11" creationId="{9950A713-08E5-4293-AD89-E6DA37964778}"/>
          </ac:spMkLst>
        </pc:spChg>
        <pc:spChg chg="del mod">
          <ac:chgData name="Felix Günther" userId="e9f2528831dae95f" providerId="LiveId" clId="{450E5E5C-3043-4FD1-A080-F8AE88D87771}" dt="2019-02-15T01:36:11.556" v="124" actId="478"/>
          <ac:spMkLst>
            <pc:docMk/>
            <pc:sldMk cId="3170293403" sldId="313"/>
            <ac:spMk id="12" creationId="{57C01001-E183-42C9-9A81-CF51F379BBC0}"/>
          </ac:spMkLst>
        </pc:spChg>
      </pc:sldChg>
      <pc:sldChg chg="modSp add del">
        <pc:chgData name="Felix Günther" userId="e9f2528831dae95f" providerId="LiveId" clId="{450E5E5C-3043-4FD1-A080-F8AE88D87771}" dt="2019-02-15T01:42:29.682" v="521" actId="2696"/>
        <pc:sldMkLst>
          <pc:docMk/>
          <pc:sldMk cId="2850435971" sldId="314"/>
        </pc:sldMkLst>
        <pc:spChg chg="mod">
          <ac:chgData name="Felix Günther" userId="e9f2528831dae95f" providerId="LiveId" clId="{450E5E5C-3043-4FD1-A080-F8AE88D87771}" dt="2019-02-15T01:34:13.876" v="33" actId="20577"/>
          <ac:spMkLst>
            <pc:docMk/>
            <pc:sldMk cId="2850435971" sldId="314"/>
            <ac:spMk id="2" creationId="{E27C73E3-C41C-4A37-B593-24C822AFEFE2}"/>
          </ac:spMkLst>
        </pc:spChg>
        <pc:spChg chg="mod">
          <ac:chgData name="Felix Günther" userId="e9f2528831dae95f" providerId="LiveId" clId="{450E5E5C-3043-4FD1-A080-F8AE88D87771}" dt="2019-02-15T01:35:06.971" v="85" actId="20577"/>
          <ac:spMkLst>
            <pc:docMk/>
            <pc:sldMk cId="2850435971" sldId="314"/>
            <ac:spMk id="11" creationId="{9950A713-08E5-4293-AD89-E6DA37964778}"/>
          </ac:spMkLst>
        </pc:spChg>
      </pc:sldChg>
    </pc:docChg>
  </pc:docChgLst>
  <pc:docChgLst>
    <pc:chgData name="Felix Günther" userId="e9f2528831dae95f" providerId="LiveId" clId="{ABA657C8-3EDF-47C2-90AD-807E46070B39}"/>
    <pc:docChg chg="undo custSel addSld delSld modSld sldOrd">
      <pc:chgData name="Felix Günther" userId="e9f2528831dae95f" providerId="LiveId" clId="{ABA657C8-3EDF-47C2-90AD-807E46070B39}" dt="2019-01-31T19:07:29.956" v="2511" actId="20577"/>
      <pc:docMkLst>
        <pc:docMk/>
      </pc:docMkLst>
      <pc:sldChg chg="addSp delSp modSp modAnim">
        <pc:chgData name="Felix Günther" userId="e9f2528831dae95f" providerId="LiveId" clId="{ABA657C8-3EDF-47C2-90AD-807E46070B39}" dt="2019-01-31T13:59:32.179" v="90"/>
        <pc:sldMkLst>
          <pc:docMk/>
          <pc:sldMk cId="3216625280" sldId="256"/>
        </pc:sldMkLst>
        <pc:spChg chg="mod">
          <ac:chgData name="Felix Günther" userId="e9f2528831dae95f" providerId="LiveId" clId="{ABA657C8-3EDF-47C2-90AD-807E46070B39}" dt="2019-01-31T13:51:31.222" v="32" actId="20577"/>
          <ac:spMkLst>
            <pc:docMk/>
            <pc:sldMk cId="3216625280" sldId="256"/>
            <ac:spMk id="9" creationId="{D63B3426-F599-479B-A4F3-B242BDF36C50}"/>
          </ac:spMkLst>
        </pc:spChg>
        <pc:spChg chg="mod">
          <ac:chgData name="Felix Günther" userId="e9f2528831dae95f" providerId="LiveId" clId="{ABA657C8-3EDF-47C2-90AD-807E46070B39}" dt="2019-01-31T13:55:54.182" v="80" actId="20577"/>
          <ac:spMkLst>
            <pc:docMk/>
            <pc:sldMk cId="3216625280" sldId="256"/>
            <ac:spMk id="11" creationId="{17912A9E-B09C-4B0E-9CAF-66B3DB2F2634}"/>
          </ac:spMkLst>
        </pc:spChg>
        <pc:spChg chg="mod">
          <ac:chgData name="Felix Günther" userId="e9f2528831dae95f" providerId="LiveId" clId="{ABA657C8-3EDF-47C2-90AD-807E46070B39}" dt="2019-01-31T13:51:51.150" v="42" actId="20577"/>
          <ac:spMkLst>
            <pc:docMk/>
            <pc:sldMk cId="3216625280" sldId="256"/>
            <ac:spMk id="15" creationId="{BD3EB6EB-8EE8-4877-8A06-99636FEC43BE}"/>
          </ac:spMkLst>
        </pc:spChg>
        <pc:picChg chg="del">
          <ac:chgData name="Felix Günther" userId="e9f2528831dae95f" providerId="LiveId" clId="{ABA657C8-3EDF-47C2-90AD-807E46070B39}" dt="2019-01-31T13:56:25.096" v="81" actId="478"/>
          <ac:picMkLst>
            <pc:docMk/>
            <pc:sldMk cId="3216625280" sldId="256"/>
            <ac:picMk id="13" creationId="{C96EA845-A10A-4D83-97C9-4C0477F58285}"/>
          </ac:picMkLst>
        </pc:picChg>
        <pc:picChg chg="add mod ord">
          <ac:chgData name="Felix Günther" userId="e9f2528831dae95f" providerId="LiveId" clId="{ABA657C8-3EDF-47C2-90AD-807E46070B39}" dt="2019-01-31T13:58:21.924" v="87" actId="1076"/>
          <ac:picMkLst>
            <pc:docMk/>
            <pc:sldMk cId="3216625280" sldId="256"/>
            <ac:picMk id="1026" creationId="{45028973-C261-479B-A0FB-1FDE78F61FE4}"/>
          </ac:picMkLst>
        </pc:picChg>
      </pc:sldChg>
      <pc:sldChg chg="addSp delSp modSp delAnim">
        <pc:chgData name="Felix Günther" userId="e9f2528831dae95f" providerId="LiveId" clId="{ABA657C8-3EDF-47C2-90AD-807E46070B39}" dt="2019-01-31T19:06:28.358" v="2510" actId="167"/>
        <pc:sldMkLst>
          <pc:docMk/>
          <pc:sldMk cId="244756984" sldId="257"/>
        </pc:sldMkLst>
        <pc:spChg chg="mod">
          <ac:chgData name="Felix Günther" userId="e9f2528831dae95f" providerId="LiveId" clId="{ABA657C8-3EDF-47C2-90AD-807E46070B39}" dt="2019-01-31T15:05:43.696" v="333" actId="6549"/>
          <ac:spMkLst>
            <pc:docMk/>
            <pc:sldMk cId="244756984" sldId="257"/>
            <ac:spMk id="2" creationId="{E27C73E3-C41C-4A37-B593-24C822AFEFE2}"/>
          </ac:spMkLst>
        </pc:spChg>
        <pc:spChg chg="del">
          <ac:chgData name="Felix Günther" userId="e9f2528831dae95f" providerId="LiveId" clId="{ABA657C8-3EDF-47C2-90AD-807E46070B39}" dt="2019-01-31T14:25:10.019" v="113" actId="478"/>
          <ac:spMkLst>
            <pc:docMk/>
            <pc:sldMk cId="244756984" sldId="257"/>
            <ac:spMk id="4" creationId="{00000000-0000-0000-0000-000000000000}"/>
          </ac:spMkLst>
        </pc:spChg>
        <pc:spChg chg="del">
          <ac:chgData name="Felix Günther" userId="e9f2528831dae95f" providerId="LiveId" clId="{ABA657C8-3EDF-47C2-90AD-807E46070B39}" dt="2019-01-31T14:25:12.721" v="115" actId="478"/>
          <ac:spMkLst>
            <pc:docMk/>
            <pc:sldMk cId="244756984" sldId="257"/>
            <ac:spMk id="12" creationId="{82A69C18-76E1-411B-A69A-07B5F27B3240}"/>
          </ac:spMkLst>
        </pc:spChg>
        <pc:spChg chg="mod">
          <ac:chgData name="Felix Günther" userId="e9f2528831dae95f" providerId="LiveId" clId="{ABA657C8-3EDF-47C2-90AD-807E46070B39}" dt="2019-01-31T14:00:41.175" v="102" actId="20577"/>
          <ac:spMkLst>
            <pc:docMk/>
            <pc:sldMk cId="244756984" sldId="257"/>
            <ac:spMk id="18" creationId="{76F4E62E-D264-4481-A081-7DDD4062B501}"/>
          </ac:spMkLst>
        </pc:spChg>
        <pc:spChg chg="mod">
          <ac:chgData name="Felix Günther" userId="e9f2528831dae95f" providerId="LiveId" clId="{ABA657C8-3EDF-47C2-90AD-807E46070B39}" dt="2019-01-31T14:00:50.638" v="110" actId="20577"/>
          <ac:spMkLst>
            <pc:docMk/>
            <pc:sldMk cId="244756984" sldId="257"/>
            <ac:spMk id="19" creationId="{553E3A93-4C0F-4989-9DBD-923F0B93BEB1}"/>
          </ac:spMkLst>
        </pc:spChg>
        <pc:picChg chg="del">
          <ac:chgData name="Felix Günther" userId="e9f2528831dae95f" providerId="LiveId" clId="{ABA657C8-3EDF-47C2-90AD-807E46070B39}" dt="2019-01-31T14:25:09.179" v="112" actId="478"/>
          <ac:picMkLst>
            <pc:docMk/>
            <pc:sldMk cId="244756984" sldId="257"/>
            <ac:picMk id="6" creationId="{00000000-0000-0000-0000-000000000000}"/>
          </ac:picMkLst>
        </pc:picChg>
        <pc:picChg chg="add mod ord">
          <ac:chgData name="Felix Günther" userId="e9f2528831dae95f" providerId="LiveId" clId="{ABA657C8-3EDF-47C2-90AD-807E46070B39}" dt="2019-01-31T19:06:28.358" v="2510" actId="167"/>
          <ac:picMkLst>
            <pc:docMk/>
            <pc:sldMk cId="244756984" sldId="257"/>
            <ac:picMk id="7" creationId="{6CA14DFD-BAF9-408C-BF82-7F6884281867}"/>
          </ac:picMkLst>
        </pc:picChg>
        <pc:picChg chg="del">
          <ac:chgData name="Felix Günther" userId="e9f2528831dae95f" providerId="LiveId" clId="{ABA657C8-3EDF-47C2-90AD-807E46070B39}" dt="2019-01-31T14:25:10.906" v="114" actId="478"/>
          <ac:picMkLst>
            <pc:docMk/>
            <pc:sldMk cId="244756984" sldId="257"/>
            <ac:picMk id="20" creationId="{00000000-0000-0000-0000-000000000000}"/>
          </ac:picMkLst>
        </pc:picChg>
        <pc:picChg chg="del">
          <ac:chgData name="Felix Günther" userId="e9f2528831dae95f" providerId="LiveId" clId="{ABA657C8-3EDF-47C2-90AD-807E46070B39}" dt="2019-01-31T14:25:08.277" v="111" actId="478"/>
          <ac:picMkLst>
            <pc:docMk/>
            <pc:sldMk cId="244756984" sldId="257"/>
            <ac:picMk id="21" creationId="{00000000-0000-0000-0000-000000000000}"/>
          </ac:picMkLst>
        </pc:picChg>
      </pc:sldChg>
      <pc:sldChg chg="addSp delSp modSp add delAnim">
        <pc:chgData name="Felix Günther" userId="e9f2528831dae95f" providerId="LiveId" clId="{ABA657C8-3EDF-47C2-90AD-807E46070B39}" dt="2019-01-31T18:59:33.132" v="2509" actId="20577"/>
        <pc:sldMkLst>
          <pc:docMk/>
          <pc:sldMk cId="3389561869" sldId="278"/>
        </pc:sldMkLst>
        <pc:spChg chg="mod">
          <ac:chgData name="Felix Günther" userId="e9f2528831dae95f" providerId="LiveId" clId="{ABA657C8-3EDF-47C2-90AD-807E46070B39}" dt="2019-01-31T18:59:33.132" v="2509" actId="20577"/>
          <ac:spMkLst>
            <pc:docMk/>
            <pc:sldMk cId="3389561869" sldId="278"/>
            <ac:spMk id="2" creationId="{E27C73E3-C41C-4A37-B593-24C822AFEFE2}"/>
          </ac:spMkLst>
        </pc:spChg>
        <pc:spChg chg="del">
          <ac:chgData name="Felix Günther" userId="e9f2528831dae95f" providerId="LiveId" clId="{ABA657C8-3EDF-47C2-90AD-807E46070B39}" dt="2019-01-31T18:57:43.298" v="2470" actId="478"/>
          <ac:spMkLst>
            <pc:docMk/>
            <pc:sldMk cId="3389561869" sldId="278"/>
            <ac:spMk id="3" creationId="{53B2183A-7FBD-42D5-A23C-C00F06155F85}"/>
          </ac:spMkLst>
        </pc:spChg>
        <pc:spChg chg="add del mod">
          <ac:chgData name="Felix Günther" userId="e9f2528831dae95f" providerId="LiveId" clId="{ABA657C8-3EDF-47C2-90AD-807E46070B39}" dt="2019-01-31T18:57:45.834" v="2471" actId="478"/>
          <ac:spMkLst>
            <pc:docMk/>
            <pc:sldMk cId="3389561869" sldId="278"/>
            <ac:spMk id="5" creationId="{2C0F0050-7679-4722-900B-F5304B473404}"/>
          </ac:spMkLst>
        </pc:spChg>
        <pc:picChg chg="add mod ord">
          <ac:chgData name="Felix Günther" userId="e9f2528831dae95f" providerId="LiveId" clId="{ABA657C8-3EDF-47C2-90AD-807E46070B39}" dt="2019-01-31T18:58:13.097" v="2478" actId="14100"/>
          <ac:picMkLst>
            <pc:docMk/>
            <pc:sldMk cId="3389561869" sldId="278"/>
            <ac:picMk id="7" creationId="{DC22ABCD-6D10-4679-99E2-B253CF868BE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="" xmlns:a16="http://schemas.microsoft.com/office/drawing/2014/main" id="{BA72C02B-DDBE-413D-8120-CC790EE17B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Game Design Introduction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48DD4ADD-50BB-4D48-BBB1-B9F41D6B22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07D46-3DDF-4927-820E-63D8CCC77CA6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8C56235-9F59-4446-A0AE-171B386B40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D181FEE4-9394-46C7-B3DE-4859F97453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AA3E4-4659-4A54-A33C-DC4912DE9E0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63549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Game Design Introduction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EFA57-35ED-4A56-B7E2-07C7F05E3DED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D7C5F-7DF5-4511-92D6-779D35F6C6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26555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CA936CE-1150-411A-8298-2A4C54C27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0DF310CC-6049-4A3D-B5E2-C43FAE141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476628CF-CFB2-4BF4-9021-33E50670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0D3A5A62-5419-469A-A5C7-71A1497E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D9A56B39-DA73-4A8F-9AE4-17F57CC16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12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AC2EB4C-6FBA-40D9-A392-0C5078F9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ED093B63-CFCC-4C12-AEAC-054E205D5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EAB5E46A-108A-49C9-A008-D2093007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D6405BD2-204B-4FE9-BA2D-703AEF71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1F7E019A-0705-49CF-8CE1-582B440B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95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="" xmlns:a16="http://schemas.microsoft.com/office/drawing/2014/main" id="{21C05F04-B020-4C01-A2E8-566C82358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D780FD0A-E18D-4144-847F-D1BEB847B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0B929F0-3EBF-437C-A5B8-DB636E0A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126B286C-653D-473E-8D95-524C45B1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EC96F3EC-8F1E-4025-8E71-574DF153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542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C061E5B-6904-4546-8252-7E2B6F56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82389C7-D456-410B-9A3F-FA1FF8C0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9CAEDC9F-2445-4CC9-8DDD-E9608D182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30456130-2F95-4011-B594-236B7E427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7D29419-CF2E-4451-874C-59FD735F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15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3174FC5-A718-4954-B1BF-A8762FB6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BF2D7B91-AC99-44F1-BBF5-5E9DFB22E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B5F01537-6449-4317-9356-77533E4C6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8DF2E910-FA2E-4B01-B751-832A0521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6CB39D47-A28A-4740-AF68-A86360CE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60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2FD3733-6CE3-4DF0-9448-29158359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336900C2-5028-417A-A5AA-F2DFC719B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04BBF029-E62D-4BF7-8634-0FEEFAAD7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7C02ACD6-5589-435A-A0C9-3C033BE6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818D76D1-B4CC-4869-92A0-55F01B28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D8C9ECDA-E917-4CE0-9069-FA1EDBAD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35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10C79B2-6071-4709-865A-5419BE4EF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4AE88463-AB8A-4427-AC6C-CFED7DBA3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CA3C0BF9-22EB-47F8-9137-556ECFBA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8F89DEFF-9EEF-4325-80B6-CDAC58A0A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887BA796-2442-485C-9554-21CA83CCD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E32EBA1B-4C12-4D5C-B377-E01574A37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372AC492-A627-4204-8EBD-C87674C4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120E10C2-2DF1-4749-B751-40818AAC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03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6E17015-1DA0-4E2C-88DF-202836A0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DCE35B2B-3089-4564-8CF8-5F7EF5A13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EBC9428E-D28B-4994-AEAA-E28D0484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FDF4C31B-A934-4548-B61E-4BC2652C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23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02649299-4CB4-45A1-AF64-A106DB47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F1E5EE9C-28CE-46C4-B01F-CE0C46D5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DBE22727-6BB9-4E50-B08F-1F5BBB63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53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AB94C33-4937-4044-AF06-435AE092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C2964DE-AF3B-4C2F-BA92-963B22164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F2D35CB6-536C-4543-91FD-D0DB5BB34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B9D783AE-F96B-4787-A67A-48A11D5E3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EA10F924-AC25-4405-9520-CA24B48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E90EB7B-16A5-4251-A2F4-516DA29D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205AC2B-179D-41D1-9C43-90A3A187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D4968203-8760-4CE7-8EC7-37D09C9E5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0CCA0C81-7BCE-44E9-AFE3-9161FDB5A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55C8D658-2E7D-43D2-9833-FDD7E8E8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E5B411DF-328F-4DF7-9C51-B719B4F8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DB28028-D2A9-4454-92A7-9E213AC9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97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1965255B-79B2-429D-B975-6F3FB2A40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24413CD5-0914-48E7-A2DF-3E17B933F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7055DA63-0316-47C4-A676-8EE7177D6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5D7C3-8AB4-4DCF-B2BE-21D5FD364C2E}" type="datetimeFigureOut">
              <a:rPr lang="de-DE" smtClean="0"/>
              <a:t>05.08.2019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77712E05-85D0-4B09-BEDF-C699133C5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EBD0CFCA-C015-4383-A108-85A19B832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86571-D9F8-4A0B-9B17-66DD4FE584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6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EB0AC8ED-D127-4707-BE72-0EFC03B949ED}"/>
              </a:ext>
            </a:extLst>
          </p:cNvPr>
          <p:cNvSpPr/>
          <p:nvPr/>
        </p:nvSpPr>
        <p:spPr>
          <a:xfrm>
            <a:off x="1" y="660746"/>
            <a:ext cx="12192000" cy="6810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D63B3426-F599-479B-A4F3-B242BDF36C50}"/>
              </a:ext>
            </a:extLst>
          </p:cNvPr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13E1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Felix </a:t>
            </a:r>
            <a:r>
              <a:rPr lang="en-GB" sz="1400" dirty="0" err="1"/>
              <a:t>Günther</a:t>
            </a:r>
            <a:endParaRPr lang="de-DE" sz="1400" dirty="0"/>
          </a:p>
        </p:txBody>
      </p:sp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D1B7EBCA-58A6-421F-8AC6-16C1D5857952}"/>
              </a:ext>
            </a:extLst>
          </p:cNvPr>
          <p:cNvSpPr/>
          <p:nvPr/>
        </p:nvSpPr>
        <p:spPr>
          <a:xfrm>
            <a:off x="0" y="-20291"/>
            <a:ext cx="12192000" cy="1372013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="" xmlns:a16="http://schemas.microsoft.com/office/drawing/2014/main" id="{17912A9E-B09C-4B0E-9CAF-66B3DB2F2634}"/>
              </a:ext>
            </a:extLst>
          </p:cNvPr>
          <p:cNvSpPr txBox="1">
            <a:spLocks/>
          </p:cNvSpPr>
          <p:nvPr/>
        </p:nvSpPr>
        <p:spPr>
          <a:xfrm>
            <a:off x="838200" y="268358"/>
            <a:ext cx="10515600" cy="97902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5" name="Foliennummernplatzhalter 16">
            <a:extLst>
              <a:ext uri="{FF2B5EF4-FFF2-40B4-BE49-F238E27FC236}">
                <a16:creationId xmlns="" xmlns:a16="http://schemas.microsoft.com/office/drawing/2014/main" id="{BD3EB6EB-8EE8-4877-8A06-99636FEC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08" y="1658032"/>
            <a:ext cx="5455983" cy="403574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103628"/>
            <a:ext cx="2456120" cy="17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6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6CA14DFD-BAF9-408C-BF82-7F688428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001264"/>
            <a:ext cx="12191999" cy="76200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References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417899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6CA14DFD-BAF9-408C-BF82-7F688428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9" cy="7619999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References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20535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6CA14DFD-BAF9-408C-BF82-7F688428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1"/>
            <a:ext cx="12191999" cy="12261272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The Vision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33510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1040"/>
            <a:ext cx="12192000" cy="75190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The Vision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="" xmlns:a16="http://schemas.microsoft.com/office/drawing/2014/main" id="{9950A713-08E5-4293-AD89-E6DA379647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1 Tutorial + </a:t>
            </a:r>
            <a:r>
              <a:rPr lang="de-DE" dirty="0" err="1">
                <a:solidFill>
                  <a:schemeClr val="bg1"/>
                </a:solidFill>
              </a:rPr>
              <a:t>scenarios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1 Level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4 </a:t>
            </a:r>
            <a:r>
              <a:rPr lang="de-DE" dirty="0" err="1">
                <a:solidFill>
                  <a:schemeClr val="bg1"/>
                </a:solidFill>
              </a:rPr>
              <a:t>Enemies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3-4 </a:t>
            </a:r>
            <a:r>
              <a:rPr lang="de-DE" dirty="0" err="1">
                <a:solidFill>
                  <a:schemeClr val="bg1"/>
                </a:solidFill>
              </a:rPr>
              <a:t>Abilities</a:t>
            </a:r>
            <a:r>
              <a:rPr lang="de-DE" dirty="0">
                <a:solidFill>
                  <a:schemeClr val="bg1"/>
                </a:solidFill>
              </a:rPr>
              <a:t> (12-16 </a:t>
            </a:r>
            <a:r>
              <a:rPr lang="de-DE" dirty="0" err="1">
                <a:solidFill>
                  <a:schemeClr val="bg1"/>
                </a:solidFill>
              </a:rPr>
              <a:t>contexts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endParaRPr lang="en-GB" dirty="0"/>
          </a:p>
        </p:txBody>
      </p:sp>
      <p:sp>
        <p:nvSpPr>
          <p:cNvPr id="12" name="Inhaltsplatzhalter 6">
            <a:extLst>
              <a:ext uri="{FF2B5EF4-FFF2-40B4-BE49-F238E27FC236}">
                <a16:creationId xmlns="" xmlns:a16="http://schemas.microsoft.com/office/drawing/2014/main" id="{57C01001-E183-42C9-9A81-CF51F379BBC0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Too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much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6446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361"/>
            <a:ext cx="12192000" cy="692236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Gate I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418160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64361"/>
            <a:ext cx="12192000" cy="692236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Gate I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16064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1C65AA80-9E07-42B6-A179-0B841235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7" y="956930"/>
            <a:ext cx="9270328" cy="590107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Gate II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108921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15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Gate II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321417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"/>
            <a:ext cx="12192000" cy="684030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Gate II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383436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71" y="437462"/>
            <a:ext cx="12330663" cy="6935998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Goldmaster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100033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EB0AC8ED-D127-4707-BE72-0EFC03B949ED}"/>
              </a:ext>
            </a:extLst>
          </p:cNvPr>
          <p:cNvSpPr/>
          <p:nvPr/>
        </p:nvSpPr>
        <p:spPr>
          <a:xfrm>
            <a:off x="1" y="660746"/>
            <a:ext cx="12192000" cy="6810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D63B3426-F599-479B-A4F3-B242BDF36C50}"/>
              </a:ext>
            </a:extLst>
          </p:cNvPr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13E1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D1B7EBCA-58A6-421F-8AC6-16C1D5857952}"/>
              </a:ext>
            </a:extLst>
          </p:cNvPr>
          <p:cNvSpPr/>
          <p:nvPr/>
        </p:nvSpPr>
        <p:spPr>
          <a:xfrm>
            <a:off x="0" y="-20291"/>
            <a:ext cx="12192000" cy="1372013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2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71" y="437462"/>
            <a:ext cx="12330663" cy="693599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Goldmaster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35389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1040"/>
            <a:ext cx="12192000" cy="75190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Gate Goals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="" xmlns:a16="http://schemas.microsoft.com/office/drawing/2014/main" id="{9950A713-08E5-4293-AD89-E6DA379647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THE GAME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3+ </a:t>
            </a:r>
            <a:r>
              <a:rPr lang="de-DE" dirty="0" err="1">
                <a:solidFill>
                  <a:schemeClr val="bg1"/>
                </a:solidFill>
              </a:rPr>
              <a:t>levels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polished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bg1"/>
                </a:solidFill>
              </a:rPr>
              <a:t>Visuals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finished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bg1"/>
                </a:solidFill>
              </a:rPr>
              <a:t>Polished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menu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structure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UX!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Sound + SFX</a:t>
            </a:r>
          </a:p>
          <a:p>
            <a:endParaRPr lang="en-GB" dirty="0"/>
          </a:p>
        </p:txBody>
      </p:sp>
      <p:sp>
        <p:nvSpPr>
          <p:cNvPr id="12" name="Inhaltsplatzhalter 6">
            <a:extLst>
              <a:ext uri="{FF2B5EF4-FFF2-40B4-BE49-F238E27FC236}">
                <a16:creationId xmlns="" xmlns:a16="http://schemas.microsoft.com/office/drawing/2014/main" id="{57C01001-E183-42C9-9A81-CF51F379BBC0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de-DE" dirty="0" err="1">
                <a:solidFill>
                  <a:schemeClr val="bg1"/>
                </a:solidFill>
              </a:rPr>
              <a:t>Done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>
                <a:solidFill>
                  <a:schemeClr val="bg1"/>
                </a:solidFill>
              </a:rPr>
              <a:t>Goal </a:t>
            </a:r>
            <a:r>
              <a:rPr lang="de-DE" dirty="0" err="1">
                <a:solidFill>
                  <a:schemeClr val="bg1"/>
                </a:solidFill>
              </a:rPr>
              <a:t>changed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>
                <a:solidFill>
                  <a:schemeClr val="bg1"/>
                </a:solidFill>
              </a:rPr>
              <a:t>Done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>
                <a:solidFill>
                  <a:schemeClr val="bg1"/>
                </a:solidFill>
              </a:rPr>
              <a:t>Done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>
                <a:solidFill>
                  <a:schemeClr val="bg1"/>
                </a:solidFill>
              </a:rPr>
              <a:t>Done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>
                <a:solidFill>
                  <a:schemeClr val="bg1"/>
                </a:solidFill>
              </a:rPr>
              <a:t>Done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2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1040"/>
            <a:ext cx="12192000" cy="75190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Goals GP + GD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="" xmlns:a16="http://schemas.microsoft.com/office/drawing/2014/main" id="{9950A713-08E5-4293-AD89-E6DA379647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Felix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bg1"/>
                </a:solidFill>
              </a:rPr>
              <a:t>Adapt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management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bg1"/>
                </a:solidFill>
              </a:rPr>
              <a:t>Prepare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documentation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Goldmaster </a:t>
            </a:r>
            <a:r>
              <a:rPr lang="de-DE" dirty="0" err="1">
                <a:solidFill>
                  <a:schemeClr val="bg1"/>
                </a:solidFill>
              </a:rPr>
              <a:t>deliverables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Andreas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Challenges for core mechanics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Mechanic </a:t>
            </a:r>
            <a:r>
              <a:rPr lang="en-GB" dirty="0" err="1">
                <a:solidFill>
                  <a:schemeClr val="bg1"/>
                </a:solidFill>
              </a:rPr>
              <a:t>finetuning</a:t>
            </a:r>
            <a:endParaRPr lang="en-GB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Level iteration + QA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12" name="Inhaltsplatzhalter 6">
            <a:extLst>
              <a:ext uri="{FF2B5EF4-FFF2-40B4-BE49-F238E27FC236}">
                <a16:creationId xmlns="" xmlns:a16="http://schemas.microsoft.com/office/drawing/2014/main" id="{57C01001-E183-42C9-9A81-CF51F379BBC0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>
                <a:solidFill>
                  <a:schemeClr val="bg1"/>
                </a:solidFill>
              </a:rPr>
              <a:t>Done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>
                <a:solidFill>
                  <a:schemeClr val="bg1"/>
                </a:solidFill>
              </a:rPr>
              <a:t>Done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>
                <a:solidFill>
                  <a:schemeClr val="bg1"/>
                </a:solidFill>
              </a:rPr>
              <a:t>Done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>
                <a:solidFill>
                  <a:schemeClr val="bg1"/>
                </a:solidFill>
              </a:rPr>
              <a:t>Done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>
                <a:solidFill>
                  <a:schemeClr val="bg1"/>
                </a:solidFill>
              </a:rPr>
              <a:t>Done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de-DE" dirty="0" err="1">
                <a:solidFill>
                  <a:schemeClr val="bg1"/>
                </a:solidFill>
              </a:rPr>
              <a:t>Done</a:t>
            </a:r>
            <a:endParaRPr lang="de-DE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64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ACA09AF2-5775-45BE-AD9C-23FE5EAB0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" y="0"/>
            <a:ext cx="12330659" cy="6935996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Goals PRO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Titel 1">
            <a:extLst>
              <a:ext uri="{FF2B5EF4-FFF2-40B4-BE49-F238E27FC236}">
                <a16:creationId xmlns="" xmlns:a16="http://schemas.microsoft.com/office/drawing/2014/main" id="{AFF8C0AA-01E3-42D5-9000-106FDB2548C3}"/>
              </a:ext>
            </a:extLst>
          </p:cNvPr>
          <p:cNvSpPr txBox="1">
            <a:spLocks/>
          </p:cNvSpPr>
          <p:nvPr/>
        </p:nvSpPr>
        <p:spPr>
          <a:xfrm>
            <a:off x="838200" y="5337544"/>
            <a:ext cx="10515600" cy="94660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Hunter</a:t>
            </a:r>
          </a:p>
        </p:txBody>
      </p:sp>
    </p:spTree>
    <p:extLst>
      <p:ext uri="{BB962C8B-B14F-4D97-AF65-F5344CB8AC3E}">
        <p14:creationId xmlns:p14="http://schemas.microsoft.com/office/powerpoint/2010/main" val="82091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DECC5E85-3EB5-49BF-AE35-AFB6295B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61" y="-38998"/>
            <a:ext cx="12330661" cy="6935996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Goals PRO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Titel 1">
            <a:extLst>
              <a:ext uri="{FF2B5EF4-FFF2-40B4-BE49-F238E27FC236}">
                <a16:creationId xmlns="" xmlns:a16="http://schemas.microsoft.com/office/drawing/2014/main" id="{AFF8C0AA-01E3-42D5-9000-106FDB2548C3}"/>
              </a:ext>
            </a:extLst>
          </p:cNvPr>
          <p:cNvSpPr txBox="1">
            <a:spLocks/>
          </p:cNvSpPr>
          <p:nvPr/>
        </p:nvSpPr>
        <p:spPr>
          <a:xfrm>
            <a:off x="838200" y="5337544"/>
            <a:ext cx="10515600" cy="94660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Menus + GUI</a:t>
            </a:r>
          </a:p>
        </p:txBody>
      </p:sp>
    </p:spTree>
    <p:extLst>
      <p:ext uri="{BB962C8B-B14F-4D97-AF65-F5344CB8AC3E}">
        <p14:creationId xmlns:p14="http://schemas.microsoft.com/office/powerpoint/2010/main" val="5311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48EC6947-9331-4198-900B-CE28CA01F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70" y="437462"/>
            <a:ext cx="12330661" cy="693599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Goals ART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Titel 1">
            <a:extLst>
              <a:ext uri="{FF2B5EF4-FFF2-40B4-BE49-F238E27FC236}">
                <a16:creationId xmlns="" xmlns:a16="http://schemas.microsoft.com/office/drawing/2014/main" id="{AFF8C0AA-01E3-42D5-9000-106FDB2548C3}"/>
              </a:ext>
            </a:extLst>
          </p:cNvPr>
          <p:cNvSpPr txBox="1">
            <a:spLocks/>
          </p:cNvSpPr>
          <p:nvPr/>
        </p:nvSpPr>
        <p:spPr>
          <a:xfrm>
            <a:off x="838200" y="5337544"/>
            <a:ext cx="10515600" cy="94660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Ability VFX</a:t>
            </a:r>
          </a:p>
        </p:txBody>
      </p:sp>
    </p:spTree>
    <p:extLst>
      <p:ext uri="{BB962C8B-B14F-4D97-AF65-F5344CB8AC3E}">
        <p14:creationId xmlns:p14="http://schemas.microsoft.com/office/powerpoint/2010/main" val="11548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4EAE0717-9CD1-41C2-89E3-524DF194F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1040"/>
            <a:ext cx="12192000" cy="75190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CFD39C94-4E3B-4ED3-9A34-10163ECF8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4" y="1414312"/>
            <a:ext cx="5654802" cy="3791786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Goals ART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Titel 1">
            <a:extLst>
              <a:ext uri="{FF2B5EF4-FFF2-40B4-BE49-F238E27FC236}">
                <a16:creationId xmlns="" xmlns:a16="http://schemas.microsoft.com/office/drawing/2014/main" id="{AFF8C0AA-01E3-42D5-9000-106FDB2548C3}"/>
              </a:ext>
            </a:extLst>
          </p:cNvPr>
          <p:cNvSpPr txBox="1">
            <a:spLocks/>
          </p:cNvSpPr>
          <p:nvPr/>
        </p:nvSpPr>
        <p:spPr>
          <a:xfrm>
            <a:off x="838200" y="5337544"/>
            <a:ext cx="10515600" cy="94660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GUI Elements + Cover etc.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2CFA573C-3CE7-4C79-965C-20C0E51D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709" y="1408256"/>
            <a:ext cx="1620000" cy="16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8F6F2D29-AFE3-4BB7-8A23-608A76C41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024" y="1408256"/>
            <a:ext cx="1620000" cy="162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F6B2C94B-0BAA-4BAA-A4F1-CC4BB4E8F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94" y="1408256"/>
            <a:ext cx="1620000" cy="162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="" xmlns:a16="http://schemas.microsoft.com/office/drawing/2014/main" id="{74A25C6A-89BB-4223-A4F5-6DD171343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709" y="3368675"/>
            <a:ext cx="1620000" cy="162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="" xmlns:a16="http://schemas.microsoft.com/office/drawing/2014/main" id="{DDD0C897-76CB-4CE0-B65B-E996FEF1B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024" y="3368675"/>
            <a:ext cx="1620000" cy="162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="" xmlns:a16="http://schemas.microsoft.com/office/drawing/2014/main" id="{7DF42F18-1AA5-484A-855E-E5F3EDCF4B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94" y="3368675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F4F8F165-08B3-4217-8B23-C1FDA0305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0659" cy="693599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Goals ART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Titel 1">
            <a:extLst>
              <a:ext uri="{FF2B5EF4-FFF2-40B4-BE49-F238E27FC236}">
                <a16:creationId xmlns="" xmlns:a16="http://schemas.microsoft.com/office/drawing/2014/main" id="{AFF8C0AA-01E3-42D5-9000-106FDB2548C3}"/>
              </a:ext>
            </a:extLst>
          </p:cNvPr>
          <p:cNvSpPr txBox="1">
            <a:spLocks/>
          </p:cNvSpPr>
          <p:nvPr/>
        </p:nvSpPr>
        <p:spPr>
          <a:xfrm>
            <a:off x="838200" y="5337544"/>
            <a:ext cx="10515600" cy="94660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Hunter</a:t>
            </a:r>
          </a:p>
        </p:txBody>
      </p:sp>
    </p:spTree>
    <p:extLst>
      <p:ext uri="{BB962C8B-B14F-4D97-AF65-F5344CB8AC3E}">
        <p14:creationId xmlns:p14="http://schemas.microsoft.com/office/powerpoint/2010/main" val="389136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968CEB5E-8747-4591-929F-8CFC53452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330657" cy="693599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Goals ART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Titel 1">
            <a:extLst>
              <a:ext uri="{FF2B5EF4-FFF2-40B4-BE49-F238E27FC236}">
                <a16:creationId xmlns="" xmlns:a16="http://schemas.microsoft.com/office/drawing/2014/main" id="{AFF8C0AA-01E3-42D5-9000-106FDB2548C3}"/>
              </a:ext>
            </a:extLst>
          </p:cNvPr>
          <p:cNvSpPr txBox="1">
            <a:spLocks/>
          </p:cNvSpPr>
          <p:nvPr/>
        </p:nvSpPr>
        <p:spPr>
          <a:xfrm>
            <a:off x="838200" y="5337544"/>
            <a:ext cx="10515600" cy="94660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Level Styling</a:t>
            </a:r>
          </a:p>
        </p:txBody>
      </p:sp>
    </p:spTree>
    <p:extLst>
      <p:ext uri="{BB962C8B-B14F-4D97-AF65-F5344CB8AC3E}">
        <p14:creationId xmlns:p14="http://schemas.microsoft.com/office/powerpoint/2010/main" val="2771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CBC3AB9C-8D03-4BE6-92D2-9D9532B7C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330657" cy="693599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Goals ART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Titel 1">
            <a:extLst>
              <a:ext uri="{FF2B5EF4-FFF2-40B4-BE49-F238E27FC236}">
                <a16:creationId xmlns="" xmlns:a16="http://schemas.microsoft.com/office/drawing/2014/main" id="{AFF8C0AA-01E3-42D5-9000-106FDB2548C3}"/>
              </a:ext>
            </a:extLst>
          </p:cNvPr>
          <p:cNvSpPr txBox="1">
            <a:spLocks/>
          </p:cNvSpPr>
          <p:nvPr/>
        </p:nvSpPr>
        <p:spPr>
          <a:xfrm>
            <a:off x="838200" y="5337544"/>
            <a:ext cx="10515600" cy="94660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ood Times" panose="00000400000000000000" pitchFamily="2" charset="0"/>
              </a:rPr>
              <a:t>Props + Texture Finish</a:t>
            </a:r>
          </a:p>
        </p:txBody>
      </p:sp>
    </p:spTree>
    <p:extLst>
      <p:ext uri="{BB962C8B-B14F-4D97-AF65-F5344CB8AC3E}">
        <p14:creationId xmlns:p14="http://schemas.microsoft.com/office/powerpoint/2010/main" val="240238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EB0AC8ED-D127-4707-BE72-0EFC03B949ED}"/>
              </a:ext>
            </a:extLst>
          </p:cNvPr>
          <p:cNvSpPr/>
          <p:nvPr/>
        </p:nvSpPr>
        <p:spPr>
          <a:xfrm>
            <a:off x="1" y="660746"/>
            <a:ext cx="12192000" cy="6810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D63B3426-F599-479B-A4F3-B242BDF36C50}"/>
              </a:ext>
            </a:extLst>
          </p:cNvPr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13E1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D1B7EBCA-58A6-421F-8AC6-16C1D5857952}"/>
              </a:ext>
            </a:extLst>
          </p:cNvPr>
          <p:cNvSpPr/>
          <p:nvPr/>
        </p:nvSpPr>
        <p:spPr>
          <a:xfrm>
            <a:off x="0" y="-20291"/>
            <a:ext cx="12192000" cy="1372013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1040"/>
            <a:ext cx="12192000" cy="75190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Key </a:t>
            </a:r>
            <a:r>
              <a:rPr lang="de-DE" dirty="0" err="1">
                <a:solidFill>
                  <a:schemeClr val="bg1"/>
                </a:solidFill>
                <a:latin typeface="Good Times" panose="00000400000000000000" pitchFamily="2" charset="0"/>
              </a:rPr>
              <a:t>Learnings</a:t>
            </a:r>
            <a:endParaRPr lang="de-DE" dirty="0">
              <a:solidFill>
                <a:schemeClr val="bg1"/>
              </a:solidFill>
              <a:latin typeface="Good Times" panose="00000400000000000000" pitchFamily="2" charset="0"/>
            </a:endParaRP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="" xmlns:a16="http://schemas.microsoft.com/office/drawing/2014/main" id="{9950A713-08E5-4293-AD89-E6DA379647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599816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The framework serves the team. If it doesn’t work, let it die.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Just because an idea sounds nice, it doesn’t mean it works out.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Cutting features can be good, even if it hurts.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Ticket systems can be your best friend in later production phases.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1.300 Man-hours are less than you think.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029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1040"/>
            <a:ext cx="12192000" cy="75190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Team</a:t>
            </a: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2" name="Inhaltsplatzhalter 6">
            <a:extLst>
              <a:ext uri="{FF2B5EF4-FFF2-40B4-BE49-F238E27FC236}">
                <a16:creationId xmlns="" xmlns:a16="http://schemas.microsoft.com/office/drawing/2014/main" id="{57C01001-E183-42C9-9A81-CF51F379BBC0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Inhaltsplatzhalter 3">
            <a:extLst>
              <a:ext uri="{FF2B5EF4-FFF2-40B4-BE49-F238E27FC236}">
                <a16:creationId xmlns="" xmlns:a16="http://schemas.microsoft.com/office/drawing/2014/main" id="{9950A713-08E5-4293-AD89-E6DA37964778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181601" cy="435133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99042"/>
            <a:ext cx="1080000" cy="108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1" y="2852459"/>
            <a:ext cx="1080000" cy="108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99042"/>
            <a:ext cx="1080000" cy="1080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62" y="2852459"/>
            <a:ext cx="1080000" cy="108000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001294"/>
            <a:ext cx="1080000" cy="1080000"/>
          </a:xfrm>
          <a:prstGeom prst="rect">
            <a:avLst/>
          </a:prstGeom>
        </p:spPr>
      </p:pic>
      <p:sp>
        <p:nvSpPr>
          <p:cNvPr id="21" name="Inhaltsplatzhalter 3">
            <a:extLst>
              <a:ext uri="{FF2B5EF4-FFF2-40B4-BE49-F238E27FC236}">
                <a16:creationId xmlns="" xmlns:a16="http://schemas.microsoft.com/office/drawing/2014/main" id="{9950A713-08E5-4293-AD89-E6DA37964778}"/>
              </a:ext>
            </a:extLst>
          </p:cNvPr>
          <p:cNvSpPr txBox="1">
            <a:spLocks/>
          </p:cNvSpPr>
          <p:nvPr/>
        </p:nvSpPr>
        <p:spPr>
          <a:xfrm>
            <a:off x="1918199" y="2130123"/>
            <a:ext cx="4101601" cy="105341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Felix </a:t>
            </a:r>
            <a:r>
              <a:rPr lang="en-GB" dirty="0" err="1">
                <a:solidFill>
                  <a:schemeClr val="bg1"/>
                </a:solidFill>
              </a:rPr>
              <a:t>Günther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22" name="Inhaltsplatzhalter 3">
            <a:extLst>
              <a:ext uri="{FF2B5EF4-FFF2-40B4-BE49-F238E27FC236}">
                <a16:creationId xmlns="" xmlns:a16="http://schemas.microsoft.com/office/drawing/2014/main" id="{9950A713-08E5-4293-AD89-E6DA37964778}"/>
              </a:ext>
            </a:extLst>
          </p:cNvPr>
          <p:cNvSpPr txBox="1">
            <a:spLocks/>
          </p:cNvSpPr>
          <p:nvPr/>
        </p:nvSpPr>
        <p:spPr>
          <a:xfrm>
            <a:off x="1953658" y="3166680"/>
            <a:ext cx="4101601" cy="105341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Nils </a:t>
            </a:r>
            <a:r>
              <a:rPr lang="en-GB" dirty="0" err="1">
                <a:solidFill>
                  <a:schemeClr val="bg1"/>
                </a:solidFill>
              </a:rPr>
              <a:t>Hausfeld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Inhaltsplatzhalter 3">
            <a:extLst>
              <a:ext uri="{FF2B5EF4-FFF2-40B4-BE49-F238E27FC236}">
                <a16:creationId xmlns="" xmlns:a16="http://schemas.microsoft.com/office/drawing/2014/main" id="{9950A713-08E5-4293-AD89-E6DA37964778}"/>
              </a:ext>
            </a:extLst>
          </p:cNvPr>
          <p:cNvSpPr txBox="1">
            <a:spLocks/>
          </p:cNvSpPr>
          <p:nvPr/>
        </p:nvSpPr>
        <p:spPr>
          <a:xfrm>
            <a:off x="7426858" y="2130123"/>
            <a:ext cx="4101601" cy="105341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Andreas </a:t>
            </a:r>
            <a:r>
              <a:rPr lang="en-GB" dirty="0" err="1">
                <a:solidFill>
                  <a:schemeClr val="bg1"/>
                </a:solidFill>
              </a:rPr>
              <a:t>Edmeier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26" name="Inhaltsplatzhalter 3">
            <a:extLst>
              <a:ext uri="{FF2B5EF4-FFF2-40B4-BE49-F238E27FC236}">
                <a16:creationId xmlns="" xmlns:a16="http://schemas.microsoft.com/office/drawing/2014/main" id="{9950A713-08E5-4293-AD89-E6DA37964778}"/>
              </a:ext>
            </a:extLst>
          </p:cNvPr>
          <p:cNvSpPr txBox="1">
            <a:spLocks/>
          </p:cNvSpPr>
          <p:nvPr/>
        </p:nvSpPr>
        <p:spPr>
          <a:xfrm>
            <a:off x="7426857" y="3111373"/>
            <a:ext cx="4101601" cy="19162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Franziska </a:t>
            </a:r>
            <a:r>
              <a:rPr lang="en-GB" dirty="0" err="1">
                <a:solidFill>
                  <a:schemeClr val="bg1"/>
                </a:solidFill>
              </a:rPr>
              <a:t>Migge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Silvia </a:t>
            </a:r>
            <a:r>
              <a:rPr lang="en-GB" dirty="0" err="1">
                <a:solidFill>
                  <a:schemeClr val="bg1"/>
                </a:solidFill>
              </a:rPr>
              <a:t>Schnitzer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="" xmlns:a16="http://schemas.microsoft.com/office/drawing/2014/main" id="{9950A713-08E5-4293-AD89-E6DA37964778}"/>
              </a:ext>
            </a:extLst>
          </p:cNvPr>
          <p:cNvSpPr txBox="1">
            <a:spLocks/>
          </p:cNvSpPr>
          <p:nvPr/>
        </p:nvSpPr>
        <p:spPr>
          <a:xfrm>
            <a:off x="1918199" y="4335148"/>
            <a:ext cx="4101601" cy="191624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Marcel Jacob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Hanna </a:t>
            </a:r>
            <a:r>
              <a:rPr lang="en-GB" dirty="0" err="1">
                <a:solidFill>
                  <a:schemeClr val="bg1"/>
                </a:solidFill>
              </a:rPr>
              <a:t>Kopel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Anna </a:t>
            </a:r>
            <a:r>
              <a:rPr lang="en-GB" dirty="0" err="1">
                <a:solidFill>
                  <a:schemeClr val="bg1"/>
                </a:solidFill>
              </a:rPr>
              <a:t>Magdalino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DC22ABCD-6D10-4679-99E2-B253CF868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099" y="372140"/>
            <a:ext cx="13144014" cy="739350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098" y="684314"/>
            <a:ext cx="3926326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chemeClr val="bg1"/>
                </a:solidFill>
                <a:latin typeface="Good Times" panose="00000400000000000000" pitchFamily="2" charset="0"/>
              </a:rPr>
              <a:t>Thank</a:t>
            </a:r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Good Times" panose="00000400000000000000" pitchFamily="2" charset="0"/>
              </a:rPr>
              <a:t>you</a:t>
            </a:r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!</a:t>
            </a:r>
          </a:p>
        </p:txBody>
      </p:sp>
      <p:sp>
        <p:nvSpPr>
          <p:cNvPr id="21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338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62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1040"/>
            <a:ext cx="12192000" cy="75190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chemeClr val="bg1"/>
                </a:solidFill>
                <a:latin typeface="Good Times" panose="00000400000000000000" pitchFamily="2" charset="0"/>
              </a:rPr>
              <a:t>Specs</a:t>
            </a:r>
            <a:endParaRPr lang="de-DE" dirty="0">
              <a:solidFill>
                <a:schemeClr val="bg1"/>
              </a:solidFill>
              <a:latin typeface="Good Times" panose="00000400000000000000" pitchFamily="2" charset="0"/>
            </a:endParaRPr>
          </a:p>
        </p:txBody>
      </p:sp>
      <p:graphicFrame>
        <p:nvGraphicFramePr>
          <p:cNvPr id="10" name="Inhaltsplatzhalter 3">
            <a:extLst>
              <a:ext uri="{FF2B5EF4-FFF2-40B4-BE49-F238E27FC236}">
                <a16:creationId xmlns="" xmlns:a16="http://schemas.microsoft.com/office/drawing/2014/main" id="{7AE535A9-69D9-40CE-B3BC-CE72BC1E28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109928"/>
              </p:ext>
            </p:extLst>
          </p:nvPr>
        </p:nvGraphicFramePr>
        <p:xfrm>
          <a:off x="838200" y="1820248"/>
          <a:ext cx="10515600" cy="43513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Genre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de-DE" sz="2300" dirty="0" err="1">
                          <a:solidFill>
                            <a:schemeClr val="bg1"/>
                          </a:solidFill>
                        </a:rPr>
                        <a:t>Stealth</a:t>
                      </a:r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-Puzzler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Perspektive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3D, Isometrie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Engine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de-DE" sz="2300" dirty="0" err="1">
                          <a:solidFill>
                            <a:schemeClr val="bg1"/>
                          </a:solidFill>
                        </a:rPr>
                        <a:t>Unity</a:t>
                      </a:r>
                      <a:endParaRPr lang="de-DE" sz="2300" dirty="0">
                        <a:solidFill>
                          <a:schemeClr val="bg1"/>
                        </a:solidFill>
                      </a:endParaRP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Spieler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Alter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0+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Plattform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PC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/>
                      <a:r>
                        <a:rPr lang="de-DE" sz="2300" dirty="0">
                          <a:solidFill>
                            <a:schemeClr val="bg1"/>
                          </a:solidFill>
                        </a:rPr>
                        <a:t>Tastatur, Controller</a:t>
                      </a:r>
                    </a:p>
                  </a:txBody>
                  <a:tcPr marL="115050" marR="115050" marT="57525" marB="575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7508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EB0AC8ED-D127-4707-BE72-0EFC03B949ED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600" dirty="0">
                <a:latin typeface="Good Times" panose="00000400000000000000" pitchFamily="2" charset="0"/>
              </a:rPr>
              <a:t>[GAMEPLAY]</a:t>
            </a:r>
          </a:p>
        </p:txBody>
      </p:sp>
    </p:spTree>
    <p:extLst>
      <p:ext uri="{BB962C8B-B14F-4D97-AF65-F5344CB8AC3E}">
        <p14:creationId xmlns:p14="http://schemas.microsoft.com/office/powerpoint/2010/main" val="20745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1040"/>
            <a:ext cx="12192000" cy="75190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The </a:t>
            </a:r>
            <a:r>
              <a:rPr lang="de-DE" dirty="0" err="1">
                <a:solidFill>
                  <a:schemeClr val="bg1"/>
                </a:solidFill>
                <a:latin typeface="Good Times" panose="00000400000000000000" pitchFamily="2" charset="0"/>
              </a:rPr>
              <a:t>Product</a:t>
            </a:r>
            <a:endParaRPr lang="de-DE" dirty="0">
              <a:solidFill>
                <a:schemeClr val="bg1"/>
              </a:solidFill>
              <a:latin typeface="Good Times" panose="00000400000000000000" pitchFamily="2" charset="0"/>
            </a:endParaRPr>
          </a:p>
        </p:txBody>
      </p:sp>
      <p:sp>
        <p:nvSpPr>
          <p:cNvPr id="9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="" xmlns:a16="http://schemas.microsoft.com/office/drawing/2014/main" id="{9950A713-08E5-4293-AD89-E6DA379647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8 </a:t>
            </a:r>
            <a:r>
              <a:rPr lang="de-DE" dirty="0" err="1">
                <a:solidFill>
                  <a:schemeClr val="bg1"/>
                </a:solidFill>
              </a:rPr>
              <a:t>Challenges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1 Level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6 </a:t>
            </a:r>
            <a:r>
              <a:rPr lang="de-DE" dirty="0" err="1">
                <a:solidFill>
                  <a:schemeClr val="bg1"/>
                </a:solidFill>
              </a:rPr>
              <a:t>Enemies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2 + 1 </a:t>
            </a:r>
            <a:r>
              <a:rPr lang="de-DE" dirty="0" err="1">
                <a:solidFill>
                  <a:schemeClr val="bg1"/>
                </a:solidFill>
              </a:rPr>
              <a:t>Abilities</a:t>
            </a:r>
            <a:r>
              <a:rPr lang="de-DE" dirty="0">
                <a:solidFill>
                  <a:schemeClr val="bg1"/>
                </a:solidFill>
              </a:rPr>
              <a:t> (5 </a:t>
            </a:r>
            <a:r>
              <a:rPr lang="de-DE" dirty="0" err="1">
                <a:solidFill>
                  <a:schemeClr val="bg1"/>
                </a:solidFill>
              </a:rPr>
              <a:t>Contexts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endParaRPr lang="en-GB" dirty="0"/>
          </a:p>
        </p:txBody>
      </p:sp>
      <p:sp>
        <p:nvSpPr>
          <p:cNvPr id="12" name="Inhaltsplatzhalter 6">
            <a:extLst>
              <a:ext uri="{FF2B5EF4-FFF2-40B4-BE49-F238E27FC236}">
                <a16:creationId xmlns="" xmlns:a16="http://schemas.microsoft.com/office/drawing/2014/main" id="{57C01001-E183-42C9-9A81-CF51F379BBC0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tx1">
              <a:alpha val="7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= </a:t>
            </a:r>
            <a:r>
              <a:rPr lang="de-DE" dirty="0" err="1">
                <a:solidFill>
                  <a:schemeClr val="bg1"/>
                </a:solidFill>
              </a:rPr>
              <a:t>Stable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basis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content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91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6CA14DFD-BAF9-408C-BF82-7F688428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64" y="-20293"/>
            <a:ext cx="12319734" cy="695272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The Pitch</a:t>
            </a:r>
          </a:p>
        </p:txBody>
      </p:sp>
      <p:sp>
        <p:nvSpPr>
          <p:cNvPr id="10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244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6CA14DFD-BAF9-408C-BF82-7F688428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2"/>
            <a:ext cx="12228073" cy="68782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08205C07-B9DE-4B5C-8D8A-7D2DF9A742D7}"/>
              </a:ext>
            </a:extLst>
          </p:cNvPr>
          <p:cNvSpPr/>
          <p:nvPr/>
        </p:nvSpPr>
        <p:spPr>
          <a:xfrm>
            <a:off x="-81480" y="660746"/>
            <a:ext cx="12273482" cy="6810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A0A0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3B2183A-7FBD-42D5-A23C-C00F0615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139"/>
            <a:ext cx="10515600" cy="4566824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CDF960E9-6A88-4AAC-96E2-C84C251C68E9}"/>
              </a:ext>
            </a:extLst>
          </p:cNvPr>
          <p:cNvSpPr/>
          <p:nvPr/>
        </p:nvSpPr>
        <p:spPr>
          <a:xfrm>
            <a:off x="0" y="-20291"/>
            <a:ext cx="12192000" cy="704605"/>
          </a:xfrm>
          <a:prstGeom prst="rect">
            <a:avLst/>
          </a:prstGeom>
          <a:solidFill>
            <a:srgbClr val="0A0A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Datumsplatzhalter 15">
            <a:extLst>
              <a:ext uri="{FF2B5EF4-FFF2-40B4-BE49-F238E27FC236}">
                <a16:creationId xmlns="" xmlns:a16="http://schemas.microsoft.com/office/drawing/2014/main" id="{553E3A93-4C0F-4989-9DBD-923F0B93BEB1}"/>
              </a:ext>
            </a:extLst>
          </p:cNvPr>
          <p:cNvSpPr txBox="1">
            <a:spLocks/>
          </p:cNvSpPr>
          <p:nvPr/>
        </p:nvSpPr>
        <p:spPr>
          <a:xfrm>
            <a:off x="8610600" y="16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>
                <a:solidFill>
                  <a:schemeClr val="bg1"/>
                </a:solidFill>
              </a:rPr>
              <a:t>15.02.2019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290"/>
            <a:ext cx="2208580" cy="13620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E27C73E3-C41C-4A37-B593-24C822AF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82" y="680624"/>
            <a:ext cx="9145218" cy="681037"/>
          </a:xfrm>
          <a:noFill/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  <a:latin typeface="Good Times" panose="00000400000000000000" pitchFamily="2" charset="0"/>
              </a:rPr>
              <a:t>References</a:t>
            </a:r>
          </a:p>
        </p:txBody>
      </p:sp>
      <p:sp>
        <p:nvSpPr>
          <p:cNvPr id="10" name="Datumsplatzhalter 15">
            <a:extLst>
              <a:ext uri="{FF2B5EF4-FFF2-40B4-BE49-F238E27FC236}">
                <a16:creationId xmlns="" xmlns:a16="http://schemas.microsoft.com/office/drawing/2014/main" id="{76F4E62E-D264-4481-A081-7DDD4062B501}"/>
              </a:ext>
            </a:extLst>
          </p:cNvPr>
          <p:cNvSpPr txBox="1">
            <a:spLocks/>
          </p:cNvSpPr>
          <p:nvPr/>
        </p:nvSpPr>
        <p:spPr>
          <a:xfrm>
            <a:off x="4683661" y="1494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Goldmaster – P300</a:t>
            </a:r>
          </a:p>
        </p:txBody>
      </p:sp>
    </p:spTree>
    <p:extLst>
      <p:ext uri="{BB962C8B-B14F-4D97-AF65-F5344CB8AC3E}">
        <p14:creationId xmlns:p14="http://schemas.microsoft.com/office/powerpoint/2010/main" val="145080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</Words>
  <Application>Microsoft Office PowerPoint</Application>
  <PresentationFormat>Benutzerdefiniert</PresentationFormat>
  <Paragraphs>173</Paragraphs>
  <Slides>32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3" baseType="lpstr">
      <vt:lpstr>Office</vt:lpstr>
      <vt:lpstr>PowerPoint-Präsentation</vt:lpstr>
      <vt:lpstr>PowerPoint-Präsentation</vt:lpstr>
      <vt:lpstr>PowerPoint-Präsentation</vt:lpstr>
      <vt:lpstr>PowerPoint-Präsentation</vt:lpstr>
      <vt:lpstr>Specs</vt:lpstr>
      <vt:lpstr>PowerPoint-Präsentation</vt:lpstr>
      <vt:lpstr>The Product</vt:lpstr>
      <vt:lpstr>The Pitch</vt:lpstr>
      <vt:lpstr>References</vt:lpstr>
      <vt:lpstr>References</vt:lpstr>
      <vt:lpstr>References</vt:lpstr>
      <vt:lpstr>The Vision</vt:lpstr>
      <vt:lpstr>The Vision</vt:lpstr>
      <vt:lpstr>Gate I</vt:lpstr>
      <vt:lpstr>Gate I</vt:lpstr>
      <vt:lpstr>Gate II</vt:lpstr>
      <vt:lpstr>Gate II</vt:lpstr>
      <vt:lpstr>Gate II</vt:lpstr>
      <vt:lpstr>Goldmaster</vt:lpstr>
      <vt:lpstr>Goldmaster</vt:lpstr>
      <vt:lpstr>Gate Goals</vt:lpstr>
      <vt:lpstr>Goals GP + GD</vt:lpstr>
      <vt:lpstr>Goals PRO</vt:lpstr>
      <vt:lpstr>Goals PRO</vt:lpstr>
      <vt:lpstr>Goals ART</vt:lpstr>
      <vt:lpstr>Goals ART</vt:lpstr>
      <vt:lpstr>Goals ART</vt:lpstr>
      <vt:lpstr>Goals ART</vt:lpstr>
      <vt:lpstr>Goals ART</vt:lpstr>
      <vt:lpstr>Key Learnings</vt:lpstr>
      <vt:lpstr>Team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Felix Günther</dc:creator>
  <cp:lastModifiedBy>Vicky Hohmuth</cp:lastModifiedBy>
  <cp:revision>38</cp:revision>
  <dcterms:created xsi:type="dcterms:W3CDTF">2018-05-25T21:28:34Z</dcterms:created>
  <dcterms:modified xsi:type="dcterms:W3CDTF">2019-08-05T13:43:51Z</dcterms:modified>
</cp:coreProperties>
</file>